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0" r:id="rId4"/>
    <p:sldId id="257" r:id="rId5"/>
    <p:sldId id="261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1C864A-2238-07CD-47B8-23AE7A27C1C7}" v="792" dt="2025-03-19T11:36:29.878"/>
    <p1510:client id="{D27A5895-AC55-68EE-864D-B16840A21D77}" v="26" dt="2025-03-19T11:41:34.2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yra bulut" userId="02786812ae44c4ed" providerId="Windows Live" clId="Web-{BB1C864A-2238-07CD-47B8-23AE7A27C1C7}"/>
    <pc:docChg chg="addSld delSld modSld">
      <pc:chgData name="kayra bulut" userId="02786812ae44c4ed" providerId="Windows Live" clId="Web-{BB1C864A-2238-07CD-47B8-23AE7A27C1C7}" dt="2025-03-19T11:36:41.566" v="729"/>
      <pc:docMkLst>
        <pc:docMk/>
      </pc:docMkLst>
      <pc:sldChg chg="addSp delSp modSp mod setBg">
        <pc:chgData name="kayra bulut" userId="02786812ae44c4ed" providerId="Windows Live" clId="Web-{BB1C864A-2238-07CD-47B8-23AE7A27C1C7}" dt="2025-03-19T10:18:29.667" v="146" actId="20577"/>
        <pc:sldMkLst>
          <pc:docMk/>
          <pc:sldMk cId="1674425800" sldId="256"/>
        </pc:sldMkLst>
        <pc:spChg chg="mod">
          <ac:chgData name="kayra bulut" userId="02786812ae44c4ed" providerId="Windows Live" clId="Web-{BB1C864A-2238-07CD-47B8-23AE7A27C1C7}" dt="2025-03-19T10:17:45.916" v="127"/>
          <ac:spMkLst>
            <pc:docMk/>
            <pc:sldMk cId="1674425800" sldId="256"/>
            <ac:spMk id="2" creationId="{00000000-0000-0000-0000-000000000000}"/>
          </ac:spMkLst>
        </pc:spChg>
        <pc:spChg chg="mod">
          <ac:chgData name="kayra bulut" userId="02786812ae44c4ed" providerId="Windows Live" clId="Web-{BB1C864A-2238-07CD-47B8-23AE7A27C1C7}" dt="2025-03-19T10:18:29.667" v="146" actId="20577"/>
          <ac:spMkLst>
            <pc:docMk/>
            <pc:sldMk cId="1674425800" sldId="256"/>
            <ac:spMk id="3" creationId="{00000000-0000-0000-0000-000000000000}"/>
          </ac:spMkLst>
        </pc:spChg>
        <pc:spChg chg="add">
          <ac:chgData name="kayra bulut" userId="02786812ae44c4ed" providerId="Windows Live" clId="Web-{BB1C864A-2238-07CD-47B8-23AE7A27C1C7}" dt="2025-03-19T10:17:45.916" v="127"/>
          <ac:spMkLst>
            <pc:docMk/>
            <pc:sldMk cId="1674425800" sldId="256"/>
            <ac:spMk id="5" creationId="{01D4315C-C23C-4FD3-98DF-08C29E2292A8}"/>
          </ac:spMkLst>
        </pc:spChg>
        <pc:spChg chg="add">
          <ac:chgData name="kayra bulut" userId="02786812ae44c4ed" providerId="Windows Live" clId="Web-{BB1C864A-2238-07CD-47B8-23AE7A27C1C7}" dt="2025-03-19T10:17:45.916" v="127"/>
          <ac:spMkLst>
            <pc:docMk/>
            <pc:sldMk cId="1674425800" sldId="256"/>
            <ac:spMk id="8" creationId="{815925C2-A704-4D47-B1C1-3FCA52512EC1}"/>
          </ac:spMkLst>
        </pc:spChg>
        <pc:spChg chg="add del">
          <ac:chgData name="kayra bulut" userId="02786812ae44c4ed" providerId="Windows Live" clId="Web-{BB1C864A-2238-07CD-47B8-23AE7A27C1C7}" dt="2025-03-19T10:17:45.744" v="126"/>
          <ac:spMkLst>
            <pc:docMk/>
            <pc:sldMk cId="1674425800" sldId="256"/>
            <ac:spMk id="10" creationId="{A3363022-C969-41E9-8EB2-E4C94908C1FA}"/>
          </ac:spMkLst>
        </pc:spChg>
        <pc:spChg chg="add del">
          <ac:chgData name="kayra bulut" userId="02786812ae44c4ed" providerId="Windows Live" clId="Web-{BB1C864A-2238-07CD-47B8-23AE7A27C1C7}" dt="2025-03-19T10:17:45.744" v="126"/>
          <ac:spMkLst>
            <pc:docMk/>
            <pc:sldMk cId="1674425800" sldId="256"/>
            <ac:spMk id="12" creationId="{8D1AD6B3-BE88-4CEB-BA17-790657CC4729}"/>
          </ac:spMkLst>
        </pc:spChg>
        <pc:grpChg chg="add">
          <ac:chgData name="kayra bulut" userId="02786812ae44c4ed" providerId="Windows Live" clId="Web-{BB1C864A-2238-07CD-47B8-23AE7A27C1C7}" dt="2025-03-19T10:17:45.916" v="127"/>
          <ac:grpSpMkLst>
            <pc:docMk/>
            <pc:sldMk cId="1674425800" sldId="256"/>
            <ac:grpSpMk id="6" creationId="{5E6B47BC-43FD-4C91-8BFF-B41B99A8A39E}"/>
          </ac:grpSpMkLst>
        </pc:grpChg>
        <pc:grpChg chg="add del">
          <ac:chgData name="kayra bulut" userId="02786812ae44c4ed" providerId="Windows Live" clId="Web-{BB1C864A-2238-07CD-47B8-23AE7A27C1C7}" dt="2025-03-19T10:17:45.744" v="126"/>
          <ac:grpSpMkLst>
            <pc:docMk/>
            <pc:sldMk cId="1674425800" sldId="256"/>
            <ac:grpSpMk id="14" creationId="{89D1390B-7E13-4B4F-9CB2-391063412E54}"/>
          </ac:grpSpMkLst>
        </pc:grpChg>
        <pc:grpChg chg="add">
          <ac:chgData name="kayra bulut" userId="02786812ae44c4ed" providerId="Windows Live" clId="Web-{BB1C864A-2238-07CD-47B8-23AE7A27C1C7}" dt="2025-03-19T10:17:45.916" v="127"/>
          <ac:grpSpMkLst>
            <pc:docMk/>
            <pc:sldMk cId="1674425800" sldId="256"/>
            <ac:grpSpMk id="16" creationId="{43F5E015-E085-4624-B431-B42414448684}"/>
          </ac:grpSpMkLst>
        </pc:grpChg>
        <pc:picChg chg="add del">
          <ac:chgData name="kayra bulut" userId="02786812ae44c4ed" providerId="Windows Live" clId="Web-{BB1C864A-2238-07CD-47B8-23AE7A27C1C7}" dt="2025-03-19T10:17:45.744" v="126"/>
          <ac:picMkLst>
            <pc:docMk/>
            <pc:sldMk cId="1674425800" sldId="256"/>
            <ac:picMk id="7" creationId="{84CCE02C-D8D7-BE2D-7D49-306C1BF12500}"/>
          </ac:picMkLst>
        </pc:picChg>
      </pc:sldChg>
      <pc:sldChg chg="addSp delSp modSp new">
        <pc:chgData name="kayra bulut" userId="02786812ae44c4ed" providerId="Windows Live" clId="Web-{BB1C864A-2238-07CD-47B8-23AE7A27C1C7}" dt="2025-03-19T11:21:24.191" v="374" actId="1076"/>
        <pc:sldMkLst>
          <pc:docMk/>
          <pc:sldMk cId="776133144" sldId="257"/>
        </pc:sldMkLst>
        <pc:spChg chg="del">
          <ac:chgData name="kayra bulut" userId="02786812ae44c4ed" providerId="Windows Live" clId="Web-{BB1C864A-2238-07CD-47B8-23AE7A27C1C7}" dt="2025-03-19T09:43:27.341" v="1"/>
          <ac:spMkLst>
            <pc:docMk/>
            <pc:sldMk cId="776133144" sldId="257"/>
            <ac:spMk id="3" creationId="{BE159D11-C347-3607-0896-7A586035D107}"/>
          </ac:spMkLst>
        </pc:spChg>
        <pc:picChg chg="add mod ord">
          <ac:chgData name="kayra bulut" userId="02786812ae44c4ed" providerId="Windows Live" clId="Web-{BB1C864A-2238-07CD-47B8-23AE7A27C1C7}" dt="2025-03-19T11:21:24.191" v="374" actId="1076"/>
          <ac:picMkLst>
            <pc:docMk/>
            <pc:sldMk cId="776133144" sldId="257"/>
            <ac:picMk id="4" creationId="{06548A0F-4A8E-22FC-0DA1-3849A7C4098D}"/>
          </ac:picMkLst>
        </pc:picChg>
      </pc:sldChg>
      <pc:sldChg chg="new del">
        <pc:chgData name="kayra bulut" userId="02786812ae44c4ed" providerId="Windows Live" clId="Web-{BB1C864A-2238-07CD-47B8-23AE7A27C1C7}" dt="2025-03-19T10:26:54.447" v="224"/>
        <pc:sldMkLst>
          <pc:docMk/>
          <pc:sldMk cId="2200981305" sldId="258"/>
        </pc:sldMkLst>
      </pc:sldChg>
      <pc:sldChg chg="new del">
        <pc:chgData name="kayra bulut" userId="02786812ae44c4ed" providerId="Windows Live" clId="Web-{BB1C864A-2238-07CD-47B8-23AE7A27C1C7}" dt="2025-03-19T10:26:53.854" v="223"/>
        <pc:sldMkLst>
          <pc:docMk/>
          <pc:sldMk cId="543530329" sldId="259"/>
        </pc:sldMkLst>
      </pc:sldChg>
      <pc:sldChg chg="addSp delSp modSp new mod setBg">
        <pc:chgData name="kayra bulut" userId="02786812ae44c4ed" providerId="Windows Live" clId="Web-{BB1C864A-2238-07CD-47B8-23AE7A27C1C7}" dt="2025-03-19T11:23:38.024" v="458" actId="1076"/>
        <pc:sldMkLst>
          <pc:docMk/>
          <pc:sldMk cId="4144260921" sldId="260"/>
        </pc:sldMkLst>
        <pc:spChg chg="del">
          <ac:chgData name="kayra bulut" userId="02786812ae44c4ed" providerId="Windows Live" clId="Web-{BB1C864A-2238-07CD-47B8-23AE7A27C1C7}" dt="2025-03-19T09:59:54.011" v="28"/>
          <ac:spMkLst>
            <pc:docMk/>
            <pc:sldMk cId="4144260921" sldId="260"/>
            <ac:spMk id="2" creationId="{4D1B48B7-697D-55EB-0A65-EEFCD68E9735}"/>
          </ac:spMkLst>
        </pc:spChg>
        <pc:spChg chg="add mod">
          <ac:chgData name="kayra bulut" userId="02786812ae44c4ed" providerId="Windows Live" clId="Web-{BB1C864A-2238-07CD-47B8-23AE7A27C1C7}" dt="2025-03-19T11:23:31.727" v="456" actId="1076"/>
          <ac:spMkLst>
            <pc:docMk/>
            <pc:sldMk cId="4144260921" sldId="260"/>
            <ac:spMk id="2" creationId="{FFAF04B4-BA63-2ECB-BA08-F71087E35721}"/>
          </ac:spMkLst>
        </pc:spChg>
        <pc:spChg chg="add del mod">
          <ac:chgData name="kayra bulut" userId="02786812ae44c4ed" providerId="Windows Live" clId="Web-{BB1C864A-2238-07CD-47B8-23AE7A27C1C7}" dt="2025-03-19T10:45:19.496" v="284"/>
          <ac:spMkLst>
            <pc:docMk/>
            <pc:sldMk cId="4144260921" sldId="260"/>
            <ac:spMk id="3" creationId="{48B7E3E6-8527-CD8E-9082-86C2A86ECD7A}"/>
          </ac:spMkLst>
        </pc:spChg>
        <pc:spChg chg="del">
          <ac:chgData name="kayra bulut" userId="02786812ae44c4ed" providerId="Windows Live" clId="Web-{BB1C864A-2238-07CD-47B8-23AE7A27C1C7}" dt="2025-03-19T09:44:44" v="5"/>
          <ac:spMkLst>
            <pc:docMk/>
            <pc:sldMk cId="4144260921" sldId="260"/>
            <ac:spMk id="3" creationId="{6CC28C03-7C8C-4D68-CABE-0E00BAADC0F4}"/>
          </ac:spMkLst>
        </pc:spChg>
        <pc:spChg chg="add del mod">
          <ac:chgData name="kayra bulut" userId="02786812ae44c4ed" providerId="Windows Live" clId="Web-{BB1C864A-2238-07CD-47B8-23AE7A27C1C7}" dt="2025-03-19T09:45:44.142" v="17"/>
          <ac:spMkLst>
            <pc:docMk/>
            <pc:sldMk cId="4144260921" sldId="260"/>
            <ac:spMk id="11" creationId="{B3DC4102-BCBC-E00C-6A2B-5963685D9B00}"/>
          </ac:spMkLst>
        </pc:spChg>
        <pc:spChg chg="add del mod">
          <ac:chgData name="kayra bulut" userId="02786812ae44c4ed" providerId="Windows Live" clId="Web-{BB1C864A-2238-07CD-47B8-23AE7A27C1C7}" dt="2025-03-19T09:59:39.948" v="19"/>
          <ac:spMkLst>
            <pc:docMk/>
            <pc:sldMk cId="4144260921" sldId="260"/>
            <ac:spMk id="14" creationId="{9B168BB6-3353-CB81-AA96-D218E5CBAB80}"/>
          </ac:spMkLst>
        </pc:spChg>
        <pc:spChg chg="add del mod">
          <ac:chgData name="kayra bulut" userId="02786812ae44c4ed" providerId="Windows Live" clId="Web-{BB1C864A-2238-07CD-47B8-23AE7A27C1C7}" dt="2025-03-19T10:09:04.199" v="30"/>
          <ac:spMkLst>
            <pc:docMk/>
            <pc:sldMk cId="4144260921" sldId="260"/>
            <ac:spMk id="17" creationId="{57679B78-33D6-4990-2EFD-6E38C6F049C7}"/>
          </ac:spMkLst>
        </pc:spChg>
        <pc:spChg chg="add del">
          <ac:chgData name="kayra bulut" userId="02786812ae44c4ed" providerId="Windows Live" clId="Web-{BB1C864A-2238-07CD-47B8-23AE7A27C1C7}" dt="2025-03-19T11:23:25.414" v="455"/>
          <ac:spMkLst>
            <pc:docMk/>
            <pc:sldMk cId="4144260921" sldId="260"/>
            <ac:spMk id="20" creationId="{11B2B030-4738-4359-9E46-144B7C8BFF8B}"/>
          </ac:spMkLst>
        </pc:spChg>
        <pc:spChg chg="add">
          <ac:chgData name="kayra bulut" userId="02786812ae44c4ed" providerId="Windows Live" clId="Web-{BB1C864A-2238-07CD-47B8-23AE7A27C1C7}" dt="2025-03-19T09:59:54.011" v="28"/>
          <ac:spMkLst>
            <pc:docMk/>
            <pc:sldMk cId="4144260921" sldId="260"/>
            <ac:spMk id="22" creationId="{E722B2DD-E14D-4972-9D98-5D6E61B1B2D2}"/>
          </ac:spMkLst>
        </pc:spChg>
        <pc:picChg chg="add del mod ord">
          <ac:chgData name="kayra bulut" userId="02786812ae44c4ed" providerId="Windows Live" clId="Web-{BB1C864A-2238-07CD-47B8-23AE7A27C1C7}" dt="2025-03-19T09:45:42.564" v="16"/>
          <ac:picMkLst>
            <pc:docMk/>
            <pc:sldMk cId="4144260921" sldId="260"/>
            <ac:picMk id="4" creationId="{0B4E4EAB-1E58-B4D8-499D-86BF432788A0}"/>
          </ac:picMkLst>
        </pc:picChg>
        <pc:picChg chg="add mod ord">
          <ac:chgData name="kayra bulut" userId="02786812ae44c4ed" providerId="Windows Live" clId="Web-{BB1C864A-2238-07CD-47B8-23AE7A27C1C7}" dt="2025-03-19T11:23:38.024" v="458" actId="1076"/>
          <ac:picMkLst>
            <pc:docMk/>
            <pc:sldMk cId="4144260921" sldId="260"/>
            <ac:picMk id="4" creationId="{7C61199B-E5DA-072A-518B-0236663C538D}"/>
          </ac:picMkLst>
        </pc:picChg>
        <pc:picChg chg="add del mod">
          <ac:chgData name="kayra bulut" userId="02786812ae44c4ed" providerId="Windows Live" clId="Web-{BB1C864A-2238-07CD-47B8-23AE7A27C1C7}" dt="2025-03-19T09:45:41.658" v="15"/>
          <ac:picMkLst>
            <pc:docMk/>
            <pc:sldMk cId="4144260921" sldId="260"/>
            <ac:picMk id="5" creationId="{E6CBFA8D-4C82-4D03-721D-23951B3E7B68}"/>
          </ac:picMkLst>
        </pc:picChg>
        <pc:picChg chg="add del mod">
          <ac:chgData name="kayra bulut" userId="02786812ae44c4ed" providerId="Windows Live" clId="Web-{BB1C864A-2238-07CD-47B8-23AE7A27C1C7}" dt="2025-03-19T09:45:40.142" v="14"/>
          <ac:picMkLst>
            <pc:docMk/>
            <pc:sldMk cId="4144260921" sldId="260"/>
            <ac:picMk id="6" creationId="{1BD55272-5A70-8FF5-7190-84EEE31370B4}"/>
          </ac:picMkLst>
        </pc:picChg>
        <pc:picChg chg="add del mod">
          <ac:chgData name="kayra bulut" userId="02786812ae44c4ed" providerId="Windows Live" clId="Web-{BB1C864A-2238-07CD-47B8-23AE7A27C1C7}" dt="2025-03-19T09:45:37.970" v="13"/>
          <ac:picMkLst>
            <pc:docMk/>
            <pc:sldMk cId="4144260921" sldId="260"/>
            <ac:picMk id="7" creationId="{1B78FD88-D9CD-AED8-D94A-7B290B608F5B}"/>
          </ac:picMkLst>
        </pc:picChg>
        <pc:picChg chg="add del mod">
          <ac:chgData name="kayra bulut" userId="02786812ae44c4ed" providerId="Windows Live" clId="Web-{BB1C864A-2238-07CD-47B8-23AE7A27C1C7}" dt="2025-03-19T09:45:35.392" v="12"/>
          <ac:picMkLst>
            <pc:docMk/>
            <pc:sldMk cId="4144260921" sldId="260"/>
            <ac:picMk id="8" creationId="{4DBC4F85-5EB7-C02D-4B7B-984E0D7F64C5}"/>
          </ac:picMkLst>
        </pc:picChg>
        <pc:picChg chg="add del mod">
          <ac:chgData name="kayra bulut" userId="02786812ae44c4ed" providerId="Windows Live" clId="Web-{BB1C864A-2238-07CD-47B8-23AE7A27C1C7}" dt="2025-03-19T09:45:33.048" v="11"/>
          <ac:picMkLst>
            <pc:docMk/>
            <pc:sldMk cId="4144260921" sldId="260"/>
            <ac:picMk id="9" creationId="{02016CFA-129F-2A08-5404-AC9ACEDC76AE}"/>
          </ac:picMkLst>
        </pc:picChg>
        <pc:picChg chg="add del mod ord">
          <ac:chgData name="kayra bulut" userId="02786812ae44c4ed" providerId="Windows Live" clId="Web-{BB1C864A-2238-07CD-47B8-23AE7A27C1C7}" dt="2025-03-19T09:59:32.917" v="18"/>
          <ac:picMkLst>
            <pc:docMk/>
            <pc:sldMk cId="4144260921" sldId="260"/>
            <ac:picMk id="12" creationId="{86AF625A-0A8D-A4AE-7BAC-417871FE264E}"/>
          </ac:picMkLst>
        </pc:picChg>
        <pc:picChg chg="add del mod ord">
          <ac:chgData name="kayra bulut" userId="02786812ae44c4ed" providerId="Windows Live" clId="Web-{BB1C864A-2238-07CD-47B8-23AE7A27C1C7}" dt="2025-03-19T10:08:47.183" v="29"/>
          <ac:picMkLst>
            <pc:docMk/>
            <pc:sldMk cId="4144260921" sldId="260"/>
            <ac:picMk id="15" creationId="{A9297E22-254B-A1DC-7182-04C697C194D1}"/>
          </ac:picMkLst>
        </pc:picChg>
        <pc:picChg chg="add del mod ord">
          <ac:chgData name="kayra bulut" userId="02786812ae44c4ed" providerId="Windows Live" clId="Web-{BB1C864A-2238-07CD-47B8-23AE7A27C1C7}" dt="2025-03-19T10:45:15.495" v="283"/>
          <ac:picMkLst>
            <pc:docMk/>
            <pc:sldMk cId="4144260921" sldId="260"/>
            <ac:picMk id="18" creationId="{65F59085-4AFB-F6E2-3919-C40674789AAB}"/>
          </ac:picMkLst>
        </pc:picChg>
      </pc:sldChg>
      <pc:sldChg chg="addSp delSp modSp new">
        <pc:chgData name="kayra bulut" userId="02786812ae44c4ed" providerId="Windows Live" clId="Web-{BB1C864A-2238-07CD-47B8-23AE7A27C1C7}" dt="2025-03-19T11:15:20.726" v="304" actId="1076"/>
        <pc:sldMkLst>
          <pc:docMk/>
          <pc:sldMk cId="3728626299" sldId="261"/>
        </pc:sldMkLst>
        <pc:spChg chg="mod">
          <ac:chgData name="kayra bulut" userId="02786812ae44c4ed" providerId="Windows Live" clId="Web-{BB1C864A-2238-07CD-47B8-23AE7A27C1C7}" dt="2025-03-19T11:15:07.585" v="300" actId="20577"/>
          <ac:spMkLst>
            <pc:docMk/>
            <pc:sldMk cId="3728626299" sldId="261"/>
            <ac:spMk id="2" creationId="{6B87F957-B1E4-7A4E-CF29-21CD5A5B5219}"/>
          </ac:spMkLst>
        </pc:spChg>
        <pc:spChg chg="del">
          <ac:chgData name="kayra bulut" userId="02786812ae44c4ed" providerId="Windows Live" clId="Web-{BB1C864A-2238-07CD-47B8-23AE7A27C1C7}" dt="2025-03-19T10:12:13.533" v="36"/>
          <ac:spMkLst>
            <pc:docMk/>
            <pc:sldMk cId="3728626299" sldId="261"/>
            <ac:spMk id="3" creationId="{1FE3C3C2-470E-4D43-D562-209D1A5759BE}"/>
          </ac:spMkLst>
        </pc:spChg>
        <pc:spChg chg="add del mod">
          <ac:chgData name="kayra bulut" userId="02786812ae44c4ed" providerId="Windows Live" clId="Web-{BB1C864A-2238-07CD-47B8-23AE7A27C1C7}" dt="2025-03-19T11:15:16.413" v="302"/>
          <ac:spMkLst>
            <pc:docMk/>
            <pc:sldMk cId="3728626299" sldId="261"/>
            <ac:spMk id="4" creationId="{AE27C2C9-DCE7-5046-2C2C-602FF11D3B29}"/>
          </ac:spMkLst>
        </pc:spChg>
        <pc:spChg chg="add del mod">
          <ac:chgData name="kayra bulut" userId="02786812ae44c4ed" providerId="Windows Live" clId="Web-{BB1C864A-2238-07CD-47B8-23AE7A27C1C7}" dt="2025-03-19T10:35:32.775" v="271"/>
          <ac:spMkLst>
            <pc:docMk/>
            <pc:sldMk cId="3728626299" sldId="261"/>
            <ac:spMk id="4" creationId="{CD253FD9-4391-8EB8-5A43-B3BEC459CDA9}"/>
          </ac:spMkLst>
        </pc:spChg>
        <pc:spChg chg="add del mod">
          <ac:chgData name="kayra bulut" userId="02786812ae44c4ed" providerId="Windows Live" clId="Web-{BB1C864A-2238-07CD-47B8-23AE7A27C1C7}" dt="2025-03-19T10:12:30.861" v="41"/>
          <ac:spMkLst>
            <pc:docMk/>
            <pc:sldMk cId="3728626299" sldId="261"/>
            <ac:spMk id="6" creationId="{3949B1BB-1BD4-3665-5E33-D54AB2054C14}"/>
          </ac:spMkLst>
        </pc:spChg>
        <pc:spChg chg="add del mod">
          <ac:chgData name="kayra bulut" userId="02786812ae44c4ed" providerId="Windows Live" clId="Web-{BB1C864A-2238-07CD-47B8-23AE7A27C1C7}" dt="2025-03-19T10:42:31.084" v="279"/>
          <ac:spMkLst>
            <pc:docMk/>
            <pc:sldMk cId="3728626299" sldId="261"/>
            <ac:spMk id="8" creationId="{DDB96E7B-08E2-C11A-50A5-47DD04E2A119}"/>
          </ac:spMkLst>
        </pc:spChg>
        <pc:picChg chg="add del mod ord">
          <ac:chgData name="kayra bulut" userId="02786812ae44c4ed" providerId="Windows Live" clId="Web-{BB1C864A-2238-07CD-47B8-23AE7A27C1C7}" dt="2025-03-19T10:12:25.439" v="40"/>
          <ac:picMkLst>
            <pc:docMk/>
            <pc:sldMk cId="3728626299" sldId="261"/>
            <ac:picMk id="4" creationId="{33E1DB17-EA2D-2C8E-4CE6-B1D5B7ED4038}"/>
          </ac:picMkLst>
        </pc:picChg>
        <pc:picChg chg="add del mod ord">
          <ac:chgData name="kayra bulut" userId="02786812ae44c4ed" providerId="Windows Live" clId="Web-{BB1C864A-2238-07CD-47B8-23AE7A27C1C7}" dt="2025-03-19T10:42:21.631" v="278"/>
          <ac:picMkLst>
            <pc:docMk/>
            <pc:sldMk cId="3728626299" sldId="261"/>
            <ac:picMk id="5" creationId="{107A6059-1105-EB65-6225-7F971603BB63}"/>
          </ac:picMkLst>
        </pc:picChg>
        <pc:picChg chg="add mod ord">
          <ac:chgData name="kayra bulut" userId="02786812ae44c4ed" providerId="Windows Live" clId="Web-{BB1C864A-2238-07CD-47B8-23AE7A27C1C7}" dt="2025-03-19T11:15:20.726" v="304" actId="1076"/>
          <ac:picMkLst>
            <pc:docMk/>
            <pc:sldMk cId="3728626299" sldId="261"/>
            <ac:picMk id="5" creationId="{C5D026DD-16AB-AC94-1BE0-08FA649DAACC}"/>
          </ac:picMkLst>
        </pc:picChg>
        <pc:picChg chg="add del mod ord">
          <ac:chgData name="kayra bulut" userId="02786812ae44c4ed" providerId="Windows Live" clId="Web-{BB1C864A-2238-07CD-47B8-23AE7A27C1C7}" dt="2025-03-19T10:35:24.134" v="270"/>
          <ac:picMkLst>
            <pc:docMk/>
            <pc:sldMk cId="3728626299" sldId="261"/>
            <ac:picMk id="7" creationId="{F1023B2A-4704-A422-1345-BE8B36434172}"/>
          </ac:picMkLst>
        </pc:picChg>
        <pc:picChg chg="add del mod ord">
          <ac:chgData name="kayra bulut" userId="02786812ae44c4ed" providerId="Windows Live" clId="Web-{BB1C864A-2238-07CD-47B8-23AE7A27C1C7}" dt="2025-03-19T11:15:08.350" v="301"/>
          <ac:picMkLst>
            <pc:docMk/>
            <pc:sldMk cId="3728626299" sldId="261"/>
            <ac:picMk id="9" creationId="{C55194DA-986D-A661-673E-6612B435A73E}"/>
          </ac:picMkLst>
        </pc:picChg>
      </pc:sldChg>
      <pc:sldChg chg="addSp delSp modSp new">
        <pc:chgData name="kayra bulut" userId="02786812ae44c4ed" providerId="Windows Live" clId="Web-{BB1C864A-2238-07CD-47B8-23AE7A27C1C7}" dt="2025-03-19T11:20:52.018" v="372" actId="1076"/>
        <pc:sldMkLst>
          <pc:docMk/>
          <pc:sldMk cId="2413645482" sldId="262"/>
        </pc:sldMkLst>
        <pc:spChg chg="del mod">
          <ac:chgData name="kayra bulut" userId="02786812ae44c4ed" providerId="Windows Live" clId="Web-{BB1C864A-2238-07CD-47B8-23AE7A27C1C7}" dt="2025-03-19T10:26:11.821" v="211"/>
          <ac:spMkLst>
            <pc:docMk/>
            <pc:sldMk cId="2413645482" sldId="262"/>
            <ac:spMk id="2" creationId="{31EF097B-2273-B4EE-5D2E-EA041FBC44F2}"/>
          </ac:spMkLst>
        </pc:spChg>
        <pc:spChg chg="add del mod">
          <ac:chgData name="kayra bulut" userId="02786812ae44c4ed" providerId="Windows Live" clId="Web-{BB1C864A-2238-07CD-47B8-23AE7A27C1C7}" dt="2025-03-19T11:18:21.029" v="336"/>
          <ac:spMkLst>
            <pc:docMk/>
            <pc:sldMk cId="2413645482" sldId="262"/>
            <ac:spMk id="3" creationId="{3CD266D2-7963-BF9C-07D5-BD0D2A160EA7}"/>
          </ac:spMkLst>
        </pc:spChg>
        <pc:spChg chg="del">
          <ac:chgData name="kayra bulut" userId="02786812ae44c4ed" providerId="Windows Live" clId="Web-{BB1C864A-2238-07CD-47B8-23AE7A27C1C7}" dt="2025-03-19T10:24:40.787" v="156"/>
          <ac:spMkLst>
            <pc:docMk/>
            <pc:sldMk cId="2413645482" sldId="262"/>
            <ac:spMk id="3" creationId="{E5603C71-CFD9-5987-6682-41822556DF01}"/>
          </ac:spMkLst>
        </pc:spChg>
        <pc:spChg chg="add mod">
          <ac:chgData name="kayra bulut" userId="02786812ae44c4ed" providerId="Windows Live" clId="Web-{BB1C864A-2238-07CD-47B8-23AE7A27C1C7}" dt="2025-03-19T11:17:20.589" v="335" actId="20577"/>
          <ac:spMkLst>
            <pc:docMk/>
            <pc:sldMk cId="2413645482" sldId="262"/>
            <ac:spMk id="6" creationId="{6B93D8C7-5E79-01CA-2F11-4C289E8873E1}"/>
          </ac:spMkLst>
        </pc:spChg>
        <pc:spChg chg="add del mod">
          <ac:chgData name="kayra bulut" userId="02786812ae44c4ed" providerId="Windows Live" clId="Web-{BB1C864A-2238-07CD-47B8-23AE7A27C1C7}" dt="2025-03-19T10:26:15.790" v="212"/>
          <ac:spMkLst>
            <pc:docMk/>
            <pc:sldMk cId="2413645482" sldId="262"/>
            <ac:spMk id="8" creationId="{07A9E594-7CB5-C862-4022-2144521BE8B5}"/>
          </ac:spMkLst>
        </pc:spChg>
        <pc:picChg chg="add del mod ord">
          <ac:chgData name="kayra bulut" userId="02786812ae44c4ed" providerId="Windows Live" clId="Web-{BB1C864A-2238-07CD-47B8-23AE7A27C1C7}" dt="2025-03-19T11:16:28.962" v="305"/>
          <ac:picMkLst>
            <pc:docMk/>
            <pc:sldMk cId="2413645482" sldId="262"/>
            <ac:picMk id="4" creationId="{D45ED772-F40A-F65D-560D-F9167E5E830A}"/>
          </ac:picMkLst>
        </pc:picChg>
        <pc:picChg chg="add mod ord">
          <ac:chgData name="kayra bulut" userId="02786812ae44c4ed" providerId="Windows Live" clId="Web-{BB1C864A-2238-07CD-47B8-23AE7A27C1C7}" dt="2025-03-19T11:20:52.018" v="372" actId="1076"/>
          <ac:picMkLst>
            <pc:docMk/>
            <pc:sldMk cId="2413645482" sldId="262"/>
            <ac:picMk id="5" creationId="{9DD8B4B4-F780-FD55-7C30-21D30C8B7265}"/>
          </ac:picMkLst>
        </pc:picChg>
      </pc:sldChg>
      <pc:sldChg chg="new del">
        <pc:chgData name="kayra bulut" userId="02786812ae44c4ed" providerId="Windows Live" clId="Web-{BB1C864A-2238-07CD-47B8-23AE7A27C1C7}" dt="2025-03-19T10:27:19.120" v="228"/>
        <pc:sldMkLst>
          <pc:docMk/>
          <pc:sldMk cId="645091698" sldId="263"/>
        </pc:sldMkLst>
      </pc:sldChg>
      <pc:sldChg chg="addSp delSp modSp add replId">
        <pc:chgData name="kayra bulut" userId="02786812ae44c4ed" providerId="Windows Live" clId="Web-{BB1C864A-2238-07CD-47B8-23AE7A27C1C7}" dt="2025-03-19T11:20:42.721" v="370" actId="1076"/>
        <pc:sldMkLst>
          <pc:docMk/>
          <pc:sldMk cId="1646717966" sldId="264"/>
        </pc:sldMkLst>
        <pc:spChg chg="add del mod">
          <ac:chgData name="kayra bulut" userId="02786812ae44c4ed" providerId="Windows Live" clId="Web-{BB1C864A-2238-07CD-47B8-23AE7A27C1C7}" dt="2025-03-19T10:28:15.372" v="231"/>
          <ac:spMkLst>
            <pc:docMk/>
            <pc:sldMk cId="1646717966" sldId="264"/>
            <ac:spMk id="3" creationId="{A02B19D4-B719-7805-FF61-B44C2BDCADBA}"/>
          </ac:spMkLst>
        </pc:spChg>
        <pc:spChg chg="add del mod">
          <ac:chgData name="kayra bulut" userId="02786812ae44c4ed" providerId="Windows Live" clId="Web-{BB1C864A-2238-07CD-47B8-23AE7A27C1C7}" dt="2025-03-19T11:19:28.656" v="348"/>
          <ac:spMkLst>
            <pc:docMk/>
            <pc:sldMk cId="1646717966" sldId="264"/>
            <ac:spMk id="3" creationId="{C908A8AF-3EC6-781C-74B2-515248ECDDAC}"/>
          </ac:spMkLst>
        </pc:spChg>
        <pc:spChg chg="mod">
          <ac:chgData name="kayra bulut" userId="02786812ae44c4ed" providerId="Windows Live" clId="Web-{BB1C864A-2238-07CD-47B8-23AE7A27C1C7}" dt="2025-03-19T11:19:04.889" v="345" actId="20577"/>
          <ac:spMkLst>
            <pc:docMk/>
            <pc:sldMk cId="1646717966" sldId="264"/>
            <ac:spMk id="6" creationId="{8EED3885-5819-B83D-FA9A-9BC57318C413}"/>
          </ac:spMkLst>
        </pc:spChg>
        <pc:picChg chg="add mod ord">
          <ac:chgData name="kayra bulut" userId="02786812ae44c4ed" providerId="Windows Live" clId="Web-{BB1C864A-2238-07CD-47B8-23AE7A27C1C7}" dt="2025-03-19T11:20:42.721" v="370" actId="1076"/>
          <ac:picMkLst>
            <pc:docMk/>
            <pc:sldMk cId="1646717966" sldId="264"/>
            <ac:picMk id="4" creationId="{6431469C-0B6F-B59B-6D77-29FBBB65E15E}"/>
          </ac:picMkLst>
        </pc:picChg>
        <pc:picChg chg="del">
          <ac:chgData name="kayra bulut" userId="02786812ae44c4ed" providerId="Windows Live" clId="Web-{BB1C864A-2238-07CD-47B8-23AE7A27C1C7}" dt="2025-03-19T10:27:24.355" v="229"/>
          <ac:picMkLst>
            <pc:docMk/>
            <pc:sldMk cId="1646717966" sldId="264"/>
            <ac:picMk id="4" creationId="{F06AB77E-D360-C2FA-66FB-9EB50003BCBC}"/>
          </ac:picMkLst>
        </pc:picChg>
        <pc:picChg chg="add del mod ord">
          <ac:chgData name="kayra bulut" userId="02786812ae44c4ed" providerId="Windows Live" clId="Web-{BB1C864A-2238-07CD-47B8-23AE7A27C1C7}" dt="2025-03-19T11:19:05.593" v="346"/>
          <ac:picMkLst>
            <pc:docMk/>
            <pc:sldMk cId="1646717966" sldId="264"/>
            <ac:picMk id="5" creationId="{6F865970-DC61-9499-B756-B641A7C22F14}"/>
          </ac:picMkLst>
        </pc:picChg>
      </pc:sldChg>
      <pc:sldChg chg="addSp delSp modSp add replId">
        <pc:chgData name="kayra bulut" userId="02786812ae44c4ed" providerId="Windows Live" clId="Web-{BB1C864A-2238-07CD-47B8-23AE7A27C1C7}" dt="2025-03-19T11:20:36.893" v="368" actId="1076"/>
        <pc:sldMkLst>
          <pc:docMk/>
          <pc:sldMk cId="3164395333" sldId="265"/>
        </pc:sldMkLst>
        <pc:spChg chg="add del mod">
          <ac:chgData name="kayra bulut" userId="02786812ae44c4ed" providerId="Windows Live" clId="Web-{BB1C864A-2238-07CD-47B8-23AE7A27C1C7}" dt="2025-03-19T10:30:23.875" v="259"/>
          <ac:spMkLst>
            <pc:docMk/>
            <pc:sldMk cId="3164395333" sldId="265"/>
            <ac:spMk id="3" creationId="{9BAFADD4-0E26-4067-4AC7-FA32B5BCD789}"/>
          </ac:spMkLst>
        </pc:spChg>
        <pc:spChg chg="add del mod">
          <ac:chgData name="kayra bulut" userId="02786812ae44c4ed" providerId="Windows Live" clId="Web-{BB1C864A-2238-07CD-47B8-23AE7A27C1C7}" dt="2025-03-19T11:20:34.814" v="366"/>
          <ac:spMkLst>
            <pc:docMk/>
            <pc:sldMk cId="3164395333" sldId="265"/>
            <ac:spMk id="3" creationId="{B494F917-D144-CC7F-B12A-6D8340C96E0D}"/>
          </ac:spMkLst>
        </pc:spChg>
        <pc:spChg chg="mod">
          <ac:chgData name="kayra bulut" userId="02786812ae44c4ed" providerId="Windows Live" clId="Web-{BB1C864A-2238-07CD-47B8-23AE7A27C1C7}" dt="2025-03-19T11:20:17.439" v="365" actId="20577"/>
          <ac:spMkLst>
            <pc:docMk/>
            <pc:sldMk cId="3164395333" sldId="265"/>
            <ac:spMk id="6" creationId="{540A9E31-270E-9EB9-1D64-3A09629EF21D}"/>
          </ac:spMkLst>
        </pc:spChg>
        <pc:picChg chg="del">
          <ac:chgData name="kayra bulut" userId="02786812ae44c4ed" providerId="Windows Live" clId="Web-{BB1C864A-2238-07CD-47B8-23AE7A27C1C7}" dt="2025-03-19T10:27:25.495" v="230"/>
          <ac:picMkLst>
            <pc:docMk/>
            <pc:sldMk cId="3164395333" sldId="265"/>
            <ac:picMk id="4" creationId="{458BE9E7-36E2-0981-B041-1ECEF4741BCB}"/>
          </ac:picMkLst>
        </pc:picChg>
        <pc:picChg chg="add mod ord">
          <ac:chgData name="kayra bulut" userId="02786812ae44c4ed" providerId="Windows Live" clId="Web-{BB1C864A-2238-07CD-47B8-23AE7A27C1C7}" dt="2025-03-19T11:20:36.893" v="368" actId="1076"/>
          <ac:picMkLst>
            <pc:docMk/>
            <pc:sldMk cId="3164395333" sldId="265"/>
            <ac:picMk id="4" creationId="{F85F0BEB-7207-59BE-DFFA-CEE5D799612B}"/>
          </ac:picMkLst>
        </pc:picChg>
        <pc:picChg chg="add del mod ord">
          <ac:chgData name="kayra bulut" userId="02786812ae44c4ed" providerId="Windows Live" clId="Web-{BB1C864A-2238-07CD-47B8-23AE7A27C1C7}" dt="2025-03-19T11:19:06.468" v="347"/>
          <ac:picMkLst>
            <pc:docMk/>
            <pc:sldMk cId="3164395333" sldId="265"/>
            <ac:picMk id="5" creationId="{D1517D1A-BEC0-0600-CA82-F4A84900BACB}"/>
          </ac:picMkLst>
        </pc:picChg>
      </pc:sldChg>
      <pc:sldChg chg="addSp delSp modSp new mod setBg">
        <pc:chgData name="kayra bulut" userId="02786812ae44c4ed" providerId="Windows Live" clId="Web-{BB1C864A-2238-07CD-47B8-23AE7A27C1C7}" dt="2025-03-19T11:36:41.566" v="729"/>
        <pc:sldMkLst>
          <pc:docMk/>
          <pc:sldMk cId="1072612350" sldId="266"/>
        </pc:sldMkLst>
        <pc:spChg chg="mod">
          <ac:chgData name="kayra bulut" userId="02786812ae44c4ed" providerId="Windows Live" clId="Web-{BB1C864A-2238-07CD-47B8-23AE7A27C1C7}" dt="2025-03-19T11:36:41.534" v="728"/>
          <ac:spMkLst>
            <pc:docMk/>
            <pc:sldMk cId="1072612350" sldId="266"/>
            <ac:spMk id="2" creationId="{D2E16A24-8E40-6DCD-7E4A-ACD1656CB3C0}"/>
          </ac:spMkLst>
        </pc:spChg>
        <pc:spChg chg="del mod">
          <ac:chgData name="kayra bulut" userId="02786812ae44c4ed" providerId="Windows Live" clId="Web-{BB1C864A-2238-07CD-47B8-23AE7A27C1C7}" dt="2025-03-19T11:33:49.372" v="514"/>
          <ac:spMkLst>
            <pc:docMk/>
            <pc:sldMk cId="1072612350" sldId="266"/>
            <ac:spMk id="3" creationId="{238C996B-8A50-934D-92E7-60D94C125F6F}"/>
          </ac:spMkLst>
        </pc:spChg>
        <pc:spChg chg="add del">
          <ac:chgData name="kayra bulut" userId="02786812ae44c4ed" providerId="Windows Live" clId="Web-{BB1C864A-2238-07CD-47B8-23AE7A27C1C7}" dt="2025-03-19T11:36:41.566" v="729"/>
          <ac:spMkLst>
            <pc:docMk/>
            <pc:sldMk cId="1072612350" sldId="266"/>
            <ac:spMk id="9" creationId="{56E9B3E6-E277-4D68-BA48-9CB43FFBD6E2}"/>
          </ac:spMkLst>
        </pc:spChg>
        <pc:spChg chg="add del">
          <ac:chgData name="kayra bulut" userId="02786812ae44c4ed" providerId="Windows Live" clId="Web-{BB1C864A-2238-07CD-47B8-23AE7A27C1C7}" dt="2025-03-19T11:36:41.566" v="729"/>
          <ac:spMkLst>
            <pc:docMk/>
            <pc:sldMk cId="1072612350" sldId="266"/>
            <ac:spMk id="16" creationId="{D5B0017B-2ECA-49AF-B397-DC140825DF8D}"/>
          </ac:spMkLst>
        </pc:spChg>
        <pc:spChg chg="add del">
          <ac:chgData name="kayra bulut" userId="02786812ae44c4ed" providerId="Windows Live" clId="Web-{BB1C864A-2238-07CD-47B8-23AE7A27C1C7}" dt="2025-03-19T11:36:37.659" v="726"/>
          <ac:spMkLst>
            <pc:docMk/>
            <pc:sldMk cId="1072612350" sldId="266"/>
            <ac:spMk id="20" creationId="{8DF67618-B87B-4195-8E24-3B126F79FF55}"/>
          </ac:spMkLst>
        </pc:spChg>
        <pc:spChg chg="add del">
          <ac:chgData name="kayra bulut" userId="02786812ae44c4ed" providerId="Windows Live" clId="Web-{BB1C864A-2238-07CD-47B8-23AE7A27C1C7}" dt="2025-03-19T11:36:37.659" v="726"/>
          <ac:spMkLst>
            <pc:docMk/>
            <pc:sldMk cId="1072612350" sldId="266"/>
            <ac:spMk id="21" creationId="{64960379-9FF9-400A-A8A8-F5AB633FD3BF}"/>
          </ac:spMkLst>
        </pc:spChg>
        <pc:spChg chg="add del">
          <ac:chgData name="kayra bulut" userId="02786812ae44c4ed" providerId="Windows Live" clId="Web-{BB1C864A-2238-07CD-47B8-23AE7A27C1C7}" dt="2025-03-19T11:36:41.534" v="728"/>
          <ac:spMkLst>
            <pc:docMk/>
            <pc:sldMk cId="1072612350" sldId="266"/>
            <ac:spMk id="22" creationId="{5C8908E2-EE49-44D2-9428-A28D2312A8D5}"/>
          </ac:spMkLst>
        </pc:spChg>
        <pc:spChg chg="add del">
          <ac:chgData name="kayra bulut" userId="02786812ae44c4ed" providerId="Windows Live" clId="Web-{BB1C864A-2238-07CD-47B8-23AE7A27C1C7}" dt="2025-03-19T11:36:34.112" v="724"/>
          <ac:spMkLst>
            <pc:docMk/>
            <pc:sldMk cId="1072612350" sldId="266"/>
            <ac:spMk id="23" creationId="{56E9B3E6-E277-4D68-BA48-9CB43FFBD6E2}"/>
          </ac:spMkLst>
        </pc:spChg>
        <pc:spChg chg="add del">
          <ac:chgData name="kayra bulut" userId="02786812ae44c4ed" providerId="Windows Live" clId="Web-{BB1C864A-2238-07CD-47B8-23AE7A27C1C7}" dt="2025-03-19T11:36:41.534" v="728"/>
          <ac:spMkLst>
            <pc:docMk/>
            <pc:sldMk cId="1072612350" sldId="266"/>
            <ac:spMk id="29" creationId="{7449A6C7-D15F-4AA5-BFA5-71A404B47016}"/>
          </ac:spMkLst>
        </pc:spChg>
        <pc:spChg chg="add del">
          <ac:chgData name="kayra bulut" userId="02786812ae44c4ed" providerId="Windows Live" clId="Web-{BB1C864A-2238-07CD-47B8-23AE7A27C1C7}" dt="2025-03-19T11:36:34.112" v="724"/>
          <ac:spMkLst>
            <pc:docMk/>
            <pc:sldMk cId="1072612350" sldId="266"/>
            <ac:spMk id="30" creationId="{D5B0017B-2ECA-49AF-B397-DC140825DF8D}"/>
          </ac:spMkLst>
        </pc:spChg>
        <pc:spChg chg="add del">
          <ac:chgData name="kayra bulut" userId="02786812ae44c4ed" providerId="Windows Live" clId="Web-{BB1C864A-2238-07CD-47B8-23AE7A27C1C7}" dt="2025-03-19T11:36:41.534" v="728"/>
          <ac:spMkLst>
            <pc:docMk/>
            <pc:sldMk cId="1072612350" sldId="266"/>
            <ac:spMk id="33" creationId="{ED888B23-07FA-482A-96DF-47E31AF1A603}"/>
          </ac:spMkLst>
        </pc:spChg>
        <pc:spChg chg="add">
          <ac:chgData name="kayra bulut" userId="02786812ae44c4ed" providerId="Windows Live" clId="Web-{BB1C864A-2238-07CD-47B8-23AE7A27C1C7}" dt="2025-03-19T11:36:41.566" v="729"/>
          <ac:spMkLst>
            <pc:docMk/>
            <pc:sldMk cId="1072612350" sldId="266"/>
            <ac:spMk id="34" creationId="{56E9B3E6-E277-4D68-BA48-9CB43FFBD6E2}"/>
          </ac:spMkLst>
        </pc:spChg>
        <pc:spChg chg="add">
          <ac:chgData name="kayra bulut" userId="02786812ae44c4ed" providerId="Windows Live" clId="Web-{BB1C864A-2238-07CD-47B8-23AE7A27C1C7}" dt="2025-03-19T11:36:41.566" v="729"/>
          <ac:spMkLst>
            <pc:docMk/>
            <pc:sldMk cId="1072612350" sldId="266"/>
            <ac:spMk id="37" creationId="{D5B0017B-2ECA-49AF-B397-DC140825DF8D}"/>
          </ac:spMkLst>
        </pc:spChg>
        <pc:grpChg chg="add del">
          <ac:chgData name="kayra bulut" userId="02786812ae44c4ed" providerId="Windows Live" clId="Web-{BB1C864A-2238-07CD-47B8-23AE7A27C1C7}" dt="2025-03-19T11:36:41.566" v="729"/>
          <ac:grpSpMkLst>
            <pc:docMk/>
            <pc:sldMk cId="1072612350" sldId="266"/>
            <ac:grpSpMk id="11" creationId="{AE1C45F0-260A-458C-96ED-C1F6D2151219}"/>
          </ac:grpSpMkLst>
        </pc:grpChg>
        <pc:grpChg chg="add del">
          <ac:chgData name="kayra bulut" userId="02786812ae44c4ed" providerId="Windows Live" clId="Web-{BB1C864A-2238-07CD-47B8-23AE7A27C1C7}" dt="2025-03-19T11:36:41.534" v="728"/>
          <ac:grpSpMkLst>
            <pc:docMk/>
            <pc:sldMk cId="1072612350" sldId="266"/>
            <ac:grpSpMk id="24" creationId="{05314994-6337-4875-8CF5-652CAFE8342C}"/>
          </ac:grpSpMkLst>
        </pc:grpChg>
        <pc:grpChg chg="add del">
          <ac:chgData name="kayra bulut" userId="02786812ae44c4ed" providerId="Windows Live" clId="Web-{BB1C864A-2238-07CD-47B8-23AE7A27C1C7}" dt="2025-03-19T11:36:34.112" v="724"/>
          <ac:grpSpMkLst>
            <pc:docMk/>
            <pc:sldMk cId="1072612350" sldId="266"/>
            <ac:grpSpMk id="25" creationId="{AE1C45F0-260A-458C-96ED-C1F6D2151219}"/>
          </ac:grpSpMkLst>
        </pc:grpChg>
        <pc:grpChg chg="add del">
          <ac:chgData name="kayra bulut" userId="02786812ae44c4ed" providerId="Windows Live" clId="Web-{BB1C864A-2238-07CD-47B8-23AE7A27C1C7}" dt="2025-03-19T11:36:37.659" v="726"/>
          <ac:grpSpMkLst>
            <pc:docMk/>
            <pc:sldMk cId="1072612350" sldId="266"/>
            <ac:grpSpMk id="27" creationId="{2C491629-AE25-486B-9B22-2CE4EE8F7E47}"/>
          </ac:grpSpMkLst>
        </pc:grpChg>
        <pc:grpChg chg="add del">
          <ac:chgData name="kayra bulut" userId="02786812ae44c4ed" providerId="Windows Live" clId="Web-{BB1C864A-2238-07CD-47B8-23AE7A27C1C7}" dt="2025-03-19T11:36:37.659" v="726"/>
          <ac:grpSpMkLst>
            <pc:docMk/>
            <pc:sldMk cId="1072612350" sldId="266"/>
            <ac:grpSpMk id="31" creationId="{43F5E015-E085-4624-B431-B42414448684}"/>
          </ac:grpSpMkLst>
        </pc:grpChg>
        <pc:grpChg chg="add">
          <ac:chgData name="kayra bulut" userId="02786812ae44c4ed" providerId="Windows Live" clId="Web-{BB1C864A-2238-07CD-47B8-23AE7A27C1C7}" dt="2025-03-19T11:36:41.566" v="729"/>
          <ac:grpSpMkLst>
            <pc:docMk/>
            <pc:sldMk cId="1072612350" sldId="266"/>
            <ac:grpSpMk id="35" creationId="{AE1C45F0-260A-458C-96ED-C1F6D2151219}"/>
          </ac:grpSpMkLst>
        </pc:grpChg>
        <pc:graphicFrameChg chg="add mod ord modGraphic">
          <ac:chgData name="kayra bulut" userId="02786812ae44c4ed" providerId="Windows Live" clId="Web-{BB1C864A-2238-07CD-47B8-23AE7A27C1C7}" dt="2025-03-19T11:36:41.566" v="729"/>
          <ac:graphicFrameMkLst>
            <pc:docMk/>
            <pc:sldMk cId="1072612350" sldId="266"/>
            <ac:graphicFrameMk id="4" creationId="{7ABD7A8A-6194-3083-B1F8-1C7E5CF686EB}"/>
          </ac:graphicFrameMkLst>
        </pc:graphicFrameChg>
        <pc:cxnChg chg="add del">
          <ac:chgData name="kayra bulut" userId="02786812ae44c4ed" providerId="Windows Live" clId="Web-{BB1C864A-2238-07CD-47B8-23AE7A27C1C7}" dt="2025-03-19T11:36:41.566" v="729"/>
          <ac:cxnSpMkLst>
            <pc:docMk/>
            <pc:sldMk cId="1072612350" sldId="266"/>
            <ac:cxnSpMk id="18" creationId="{6CF1BAF6-AD41-4082-B212-8A1F9A2E8779}"/>
          </ac:cxnSpMkLst>
        </pc:cxnChg>
        <pc:cxnChg chg="add del">
          <ac:chgData name="kayra bulut" userId="02786812ae44c4ed" providerId="Windows Live" clId="Web-{BB1C864A-2238-07CD-47B8-23AE7A27C1C7}" dt="2025-03-19T11:36:34.112" v="724"/>
          <ac:cxnSpMkLst>
            <pc:docMk/>
            <pc:sldMk cId="1072612350" sldId="266"/>
            <ac:cxnSpMk id="32" creationId="{6CF1BAF6-AD41-4082-B212-8A1F9A2E8779}"/>
          </ac:cxnSpMkLst>
        </pc:cxnChg>
        <pc:cxnChg chg="add">
          <ac:chgData name="kayra bulut" userId="02786812ae44c4ed" providerId="Windows Live" clId="Web-{BB1C864A-2238-07CD-47B8-23AE7A27C1C7}" dt="2025-03-19T11:36:41.566" v="729"/>
          <ac:cxnSpMkLst>
            <pc:docMk/>
            <pc:sldMk cId="1072612350" sldId="266"/>
            <ac:cxnSpMk id="38" creationId="{6CF1BAF6-AD41-4082-B212-8A1F9A2E8779}"/>
          </ac:cxnSpMkLst>
        </pc:cxnChg>
      </pc:sldChg>
    </pc:docChg>
  </pc:docChgLst>
  <pc:docChgLst>
    <pc:chgData name="kayra bulut" userId="02786812ae44c4ed" providerId="Windows Live" clId="Web-{D27A5895-AC55-68EE-864D-B16840A21D77}"/>
    <pc:docChg chg="modSld">
      <pc:chgData name="kayra bulut" userId="02786812ae44c4ed" providerId="Windows Live" clId="Web-{D27A5895-AC55-68EE-864D-B16840A21D77}" dt="2025-03-19T11:41:30.376" v="5"/>
      <pc:docMkLst>
        <pc:docMk/>
      </pc:docMkLst>
      <pc:sldChg chg="modSp">
        <pc:chgData name="kayra bulut" userId="02786812ae44c4ed" providerId="Windows Live" clId="Web-{D27A5895-AC55-68EE-864D-B16840A21D77}" dt="2025-03-19T11:41:30.376" v="5"/>
        <pc:sldMkLst>
          <pc:docMk/>
          <pc:sldMk cId="1072612350" sldId="266"/>
        </pc:sldMkLst>
        <pc:graphicFrameChg chg="mod modGraphic">
          <ac:chgData name="kayra bulut" userId="02786812ae44c4ed" providerId="Windows Live" clId="Web-{D27A5895-AC55-68EE-864D-B16840A21D77}" dt="2025-03-19T11:41:30.376" v="5"/>
          <ac:graphicFrameMkLst>
            <pc:docMk/>
            <pc:sldMk cId="1072612350" sldId="266"/>
            <ac:graphicFrameMk id="4" creationId="{7ABD7A8A-6194-3083-B1F8-1C7E5CF686EB}"/>
          </ac:graphicFrameMkLst>
        </pc:graphicFrame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4099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7874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04856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44319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96833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52797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6744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61482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99817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00913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18175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072480-10DA-4FB4-BEAE-2A1DEA90F248}" type="datetimeFigureOut">
              <a:rPr lang="tr-TR" smtClean="0"/>
              <a:t>19.03.2025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12468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786385" y="841248"/>
            <a:ext cx="5129600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Hesaplamalı Anlambilim Dersi 1.Ödevi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6464410" y="841247"/>
            <a:ext cx="4484536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1800" b="1" dirty="0" err="1">
                <a:solidFill>
                  <a:schemeClr val="tx2"/>
                </a:solidFill>
              </a:rPr>
              <a:t>Dersin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Yürütücüsü</a:t>
            </a:r>
            <a:r>
              <a:rPr lang="en-US" sz="1800" b="1" dirty="0">
                <a:solidFill>
                  <a:schemeClr val="tx2"/>
                </a:solidFill>
              </a:rPr>
              <a:t>:</a:t>
            </a:r>
            <a:r>
              <a:rPr lang="en-US" sz="1800" dirty="0">
                <a:solidFill>
                  <a:schemeClr val="tx2"/>
                </a:solidFill>
              </a:rPr>
              <a:t> Prof. Dr. Mehmet Fatih </a:t>
            </a:r>
            <a:r>
              <a:rPr lang="en-US" sz="1800" dirty="0" err="1">
                <a:solidFill>
                  <a:schemeClr val="tx2"/>
                </a:solidFill>
              </a:rPr>
              <a:t>Amasyalı</a:t>
            </a:r>
            <a:endParaRPr lang="en-US" sz="1800" b="1">
              <a:solidFill>
                <a:schemeClr val="tx2"/>
              </a:solidFill>
            </a:endParaRPr>
          </a:p>
          <a:p>
            <a:pPr algn="l"/>
            <a:r>
              <a:rPr lang="en-US" sz="1800" b="1" dirty="0" err="1">
                <a:solidFill>
                  <a:schemeClr val="tx2"/>
                </a:solidFill>
              </a:rPr>
              <a:t>Hazırlayanlar</a:t>
            </a:r>
            <a:r>
              <a:rPr lang="en-US" sz="1800" b="1" dirty="0">
                <a:solidFill>
                  <a:schemeClr val="tx2"/>
                </a:solidFill>
              </a:rPr>
              <a:t>:</a:t>
            </a:r>
          </a:p>
          <a:p>
            <a:pPr marL="285750" indent="-285750" algn="l">
              <a:buChar char="•"/>
            </a:pPr>
            <a:r>
              <a:rPr lang="en-US" sz="1800" dirty="0">
                <a:solidFill>
                  <a:schemeClr val="tx2"/>
                </a:solidFill>
              </a:rPr>
              <a:t>Enes </a:t>
            </a:r>
            <a:r>
              <a:rPr lang="en-US" sz="1800" dirty="0" err="1">
                <a:solidFill>
                  <a:schemeClr val="tx2"/>
                </a:solidFill>
              </a:rPr>
              <a:t>Dedeoğlu</a:t>
            </a:r>
            <a:r>
              <a:rPr lang="en-US" sz="1800" dirty="0">
                <a:solidFill>
                  <a:schemeClr val="tx2"/>
                </a:solidFill>
              </a:rPr>
              <a:t> - 23501080</a:t>
            </a:r>
          </a:p>
          <a:p>
            <a:pPr marL="285750" indent="-285750" algn="l">
              <a:buChar char="•"/>
            </a:pPr>
            <a:r>
              <a:rPr lang="en-US" sz="1800" dirty="0">
                <a:solidFill>
                  <a:schemeClr val="tx2"/>
                </a:solidFill>
              </a:rPr>
              <a:t>Muhammed Kayra Bulut – 245B5016</a:t>
            </a:r>
            <a:endParaRPr lang="en-US" sz="1800" b="1">
              <a:solidFill>
                <a:schemeClr val="tx2"/>
              </a:solidFill>
            </a:endParaRPr>
          </a:p>
          <a:p>
            <a:pPr algn="l"/>
            <a:r>
              <a:rPr lang="en-US" sz="1800" b="1" dirty="0" err="1">
                <a:solidFill>
                  <a:schemeClr val="tx2"/>
                </a:solidFill>
              </a:rPr>
              <a:t>Konu</a:t>
            </a:r>
            <a:r>
              <a:rPr lang="en-US" sz="1800" b="1" dirty="0">
                <a:solidFill>
                  <a:schemeClr val="tx2"/>
                </a:solidFill>
              </a:rPr>
              <a:t>: </a:t>
            </a:r>
            <a:r>
              <a:rPr lang="en-US" sz="1800" dirty="0" err="1">
                <a:solidFill>
                  <a:schemeClr val="tx2"/>
                </a:solidFill>
              </a:rPr>
              <a:t>S</a:t>
            </a:r>
            <a:r>
              <a:rPr lang="en-US" sz="1800" dirty="0" err="1">
                <a:ea typeface="+mn-lt"/>
                <a:cs typeface="+mn-lt"/>
              </a:rPr>
              <a:t>orular</a:t>
            </a:r>
            <a:r>
              <a:rPr lang="en-US" sz="1800" dirty="0">
                <a:ea typeface="+mn-lt"/>
                <a:cs typeface="+mn-lt"/>
              </a:rPr>
              <a:t> </a:t>
            </a:r>
            <a:r>
              <a:rPr lang="en-US" sz="1800" dirty="0" err="1">
                <a:ea typeface="+mn-lt"/>
                <a:cs typeface="+mn-lt"/>
              </a:rPr>
              <a:t>Cevaplar</a:t>
            </a:r>
            <a:endParaRPr lang="en-US" sz="1800" b="1" dirty="0" err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4425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2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24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26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29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D2E16A24-8E40-6DCD-7E4A-ACD1656CB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tr-TR" sz="4800"/>
              <a:t>Ödevde Kullanılan Modeller</a:t>
            </a:r>
          </a:p>
        </p:txBody>
      </p: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7ABD7A8A-6194-3083-B1F8-1C7E5CF686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0090461"/>
              </p:ext>
            </p:extLst>
          </p:nvPr>
        </p:nvGraphicFramePr>
        <p:xfrm>
          <a:off x="1706302" y="3017519"/>
          <a:ext cx="8775040" cy="29870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8482">
                  <a:extLst>
                    <a:ext uri="{9D8B030D-6E8A-4147-A177-3AD203B41FA5}">
                      <a16:colId xmlns:a16="http://schemas.microsoft.com/office/drawing/2014/main" val="4223209443"/>
                    </a:ext>
                  </a:extLst>
                </a:gridCol>
                <a:gridCol w="2908279">
                  <a:extLst>
                    <a:ext uri="{9D8B030D-6E8A-4147-A177-3AD203B41FA5}">
                      <a16:colId xmlns:a16="http://schemas.microsoft.com/office/drawing/2014/main" val="2351411158"/>
                    </a:ext>
                  </a:extLst>
                </a:gridCol>
                <a:gridCol w="2908279">
                  <a:extLst>
                    <a:ext uri="{9D8B030D-6E8A-4147-A177-3AD203B41FA5}">
                      <a16:colId xmlns:a16="http://schemas.microsoft.com/office/drawing/2014/main" val="2159257076"/>
                    </a:ext>
                  </a:extLst>
                </a:gridCol>
              </a:tblGrid>
              <a:tr h="674456">
                <a:tc>
                  <a:txBody>
                    <a:bodyPr/>
                    <a:lstStyle/>
                    <a:p>
                      <a:pPr algn="ctr"/>
                      <a:r>
                        <a:rPr lang="tr-TR" sz="1800" b="1" dirty="0">
                          <a:solidFill>
                            <a:srgbClr val="000000"/>
                          </a:solidFill>
                          <a:latin typeface="Calibri"/>
                        </a:rPr>
                        <a:t>Model Adı</a:t>
                      </a: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800" b="1" dirty="0">
                          <a:solidFill>
                            <a:srgbClr val="000000"/>
                          </a:solidFill>
                          <a:latin typeface="Calibri"/>
                        </a:rPr>
                        <a:t>Parametre Sayısı</a:t>
                      </a: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tr-TR" sz="1800" b="1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mteb</a:t>
                      </a:r>
                      <a:r>
                        <a:rPr lang="tr-TR" sz="1800" b="1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/</a:t>
                      </a:r>
                      <a:r>
                        <a:rPr lang="tr-TR" sz="1800" b="1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leaderboard</a:t>
                      </a:r>
                      <a:r>
                        <a:rPr lang="tr-TR" sz="1800" b="1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 Sıralaması</a:t>
                      </a:r>
                      <a:endParaRPr lang="tr-TR" sz="1800" b="1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extLst>
                  <a:ext uri="{0D108BD9-81ED-4DB2-BD59-A6C34878D82A}">
                    <a16:rowId xmlns:a16="http://schemas.microsoft.com/office/drawing/2014/main" val="1709982739"/>
                  </a:ext>
                </a:extLst>
              </a:tr>
              <a:tr h="318859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tr-TR" sz="1400" b="0" i="0" u="none" strike="noStrike" baseline="0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intfloat</a:t>
                      </a:r>
                      <a:r>
                        <a:rPr lang="tr-TR" sz="1400" b="0" i="0" u="none" strike="noStrike" baseline="0" noProof="0" dirty="0">
                          <a:solidFill>
                            <a:srgbClr val="000000"/>
                          </a:solidFill>
                          <a:latin typeface="Calibri"/>
                        </a:rPr>
                        <a:t>/multilingual-e5-base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278M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33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extLst>
                  <a:ext uri="{0D108BD9-81ED-4DB2-BD59-A6C34878D82A}">
                    <a16:rowId xmlns:a16="http://schemas.microsoft.com/office/drawing/2014/main" val="2816164700"/>
                  </a:ext>
                </a:extLst>
              </a:tr>
              <a:tr h="318859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intfloat</a:t>
                      </a: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/multilingual-e5-small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118M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36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extLst>
                  <a:ext uri="{0D108BD9-81ED-4DB2-BD59-A6C34878D82A}">
                    <a16:rowId xmlns:a16="http://schemas.microsoft.com/office/drawing/2014/main" val="2470052000"/>
                  </a:ext>
                </a:extLst>
              </a:tr>
              <a:tr h="526291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sentence-transformers</a:t>
                      </a: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/paraphrase-multilingual-MiniLM-L12-v2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118M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62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extLst>
                  <a:ext uri="{0D108BD9-81ED-4DB2-BD59-A6C34878D82A}">
                    <a16:rowId xmlns:a16="http://schemas.microsoft.com/office/drawing/2014/main" val="2411226449"/>
                  </a:ext>
                </a:extLst>
              </a:tr>
              <a:tr h="318859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shibing624/text2vec-base-multilingual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118M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77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extLst>
                  <a:ext uri="{0D108BD9-81ED-4DB2-BD59-A6C34878D82A}">
                    <a16:rowId xmlns:a16="http://schemas.microsoft.com/office/drawing/2014/main" val="3815233479"/>
                  </a:ext>
                </a:extLst>
              </a:tr>
              <a:tr h="510886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buNone/>
                      </a:pPr>
                      <a:r>
                        <a:rPr lang="tr-TR" sz="1400" b="0" i="0" u="none" strike="noStrike" baseline="0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ibm</a:t>
                      </a:r>
                      <a:r>
                        <a:rPr lang="tr-TR" sz="1400" b="0" i="0" u="none" strike="noStrike" baseline="0" noProof="0" dirty="0">
                          <a:solidFill>
                            <a:srgbClr val="000000"/>
                          </a:solidFill>
                          <a:latin typeface="Calibri"/>
                        </a:rPr>
                        <a:t>-granite/granite-embedding-107m-multilingual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107M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48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extLst>
                  <a:ext uri="{0D108BD9-81ED-4DB2-BD59-A6C34878D82A}">
                    <a16:rowId xmlns:a16="http://schemas.microsoft.com/office/drawing/2014/main" val="2453075011"/>
                  </a:ext>
                </a:extLst>
              </a:tr>
              <a:tr h="318859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r-TR" sz="14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ytu</a:t>
                      </a: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-ce-</a:t>
                      </a:r>
                      <a:r>
                        <a:rPr lang="tr-TR" sz="14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cosmos</a:t>
                      </a:r>
                      <a:r>
                        <a:rPr lang="tr-TR" sz="14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/</a:t>
                      </a:r>
                      <a:r>
                        <a:rPr lang="tr-TR" sz="1400" b="0" i="0" u="none" strike="noStrike" noProof="0" dirty="0" err="1">
                          <a:solidFill>
                            <a:srgbClr val="000000"/>
                          </a:solidFill>
                          <a:latin typeface="Calibri"/>
                        </a:rPr>
                        <a:t>turkish-colbert</a:t>
                      </a:r>
                      <a:endParaRPr lang="tr-TR" sz="1400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algn="ctr"/>
                      <a:endParaRPr lang="tr-TR" sz="1500">
                        <a:latin typeface="Calibri"/>
                      </a:endParaRPr>
                    </a:p>
                  </a:txBody>
                  <a:tcPr marL="75869" marR="75869" marT="37934" marB="37934" anchor="ctr"/>
                </a:tc>
                <a:tc>
                  <a:txBody>
                    <a:bodyPr/>
                    <a:lstStyle/>
                    <a:p>
                      <a:pPr algn="ctr"/>
                      <a:endParaRPr lang="tr-TR" sz="1500"/>
                    </a:p>
                  </a:txBody>
                  <a:tcPr marL="75869" marR="75869" marT="37934" marB="37934" anchor="ctr"/>
                </a:tc>
                <a:extLst>
                  <a:ext uri="{0D108BD9-81ED-4DB2-BD59-A6C34878D82A}">
                    <a16:rowId xmlns:a16="http://schemas.microsoft.com/office/drawing/2014/main" val="31558354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2612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722B2DD-E14D-4972-9D98-5D6E61B1B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4431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İçerik Yer Tutucusu 3">
            <a:extLst>
              <a:ext uri="{FF2B5EF4-FFF2-40B4-BE49-F238E27FC236}">
                <a16:creationId xmlns:a16="http://schemas.microsoft.com/office/drawing/2014/main" id="{7C61199B-E5DA-072A-518B-0236663C53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854444"/>
            <a:ext cx="10972800" cy="6006830"/>
          </a:xfr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FFAF04B4-BA63-2ECB-BA08-F71087E35721}"/>
              </a:ext>
            </a:extLst>
          </p:cNvPr>
          <p:cNvSpPr txBox="1"/>
          <p:nvPr/>
        </p:nvSpPr>
        <p:spPr>
          <a:xfrm>
            <a:off x="1882588" y="188259"/>
            <a:ext cx="73779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tr-TR" b="1" dirty="0">
                <a:latin typeface="Calibri"/>
                <a:ea typeface="Calibri"/>
                <a:cs typeface="Calibri"/>
              </a:rPr>
              <a:t>1000x2 Soru Cevap Gömmesinin t-SNE Uygulanarak Görselleştirilmiş Hali</a:t>
            </a:r>
          </a:p>
        </p:txBody>
      </p:sp>
    </p:spTree>
    <p:extLst>
      <p:ext uri="{BB962C8B-B14F-4D97-AF65-F5344CB8AC3E}">
        <p14:creationId xmlns:p14="http://schemas.microsoft.com/office/powerpoint/2010/main" val="4144260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94F02B5-8E80-EC5F-1E13-9F9E3242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 descr="metin, ekran görüntüsü, çizgi, diyagram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06548A0F-4A8E-22FC-0DA1-3849A7C40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7995" y="194236"/>
            <a:ext cx="10058400" cy="6466036"/>
          </a:xfrm>
        </p:spPr>
      </p:pic>
    </p:spTree>
    <p:extLst>
      <p:ext uri="{BB962C8B-B14F-4D97-AF65-F5344CB8AC3E}">
        <p14:creationId xmlns:p14="http://schemas.microsoft.com/office/powerpoint/2010/main" val="776133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B87F957-B1E4-7A4E-CF29-21CD5A5B5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2" y="-2428"/>
            <a:ext cx="10515600" cy="1325563"/>
          </a:xfrm>
        </p:spPr>
        <p:txBody>
          <a:bodyPr>
            <a:normAutofit/>
          </a:bodyPr>
          <a:lstStyle/>
          <a:p>
            <a:r>
              <a:rPr lang="tr-TR" sz="1500" b="1" dirty="0"/>
              <a:t>Soru:</a:t>
            </a:r>
            <a:r>
              <a:rPr lang="tr-TR" sz="1500" dirty="0"/>
              <a:t> </a:t>
            </a:r>
            <a:r>
              <a:rPr lang="tr-TR" sz="1500" err="1">
                <a:solidFill>
                  <a:srgbClr val="000000"/>
                </a:solidFill>
                <a:ea typeface="+mj-lt"/>
                <a:cs typeface="+mj-lt"/>
              </a:rPr>
              <a:t>cherrie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5 arkadaşı için </a:t>
            </a:r>
            <a:r>
              <a:rPr lang="tr-TR" sz="1500" err="1">
                <a:solidFill>
                  <a:srgbClr val="000000"/>
                </a:solidFill>
                <a:ea typeface="+mj-lt"/>
                <a:cs typeface="+mj-lt"/>
              </a:rPr>
              <a:t>noel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hediyesi almak istiyor. arkadaşlarından 2'si 5 hediye isterken diğer 3 arkadaşı da kendileri için 2 hediye ister. </a:t>
            </a:r>
            <a:r>
              <a:rPr lang="tr-TR" sz="1500" err="1">
                <a:solidFill>
                  <a:srgbClr val="000000"/>
                </a:solidFill>
                <a:ea typeface="+mj-lt"/>
                <a:cs typeface="+mj-lt"/>
              </a:rPr>
              <a:t>cherrie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devam eder ve onları satın alır ve rastgele 10 hediye daha alarak onları daha da şaşırtmaya karar verir. </a:t>
            </a:r>
            <a:r>
              <a:rPr lang="tr-TR" sz="1500" err="1">
                <a:solidFill>
                  <a:srgbClr val="000000"/>
                </a:solidFill>
                <a:ea typeface="+mj-lt"/>
                <a:cs typeface="+mj-lt"/>
              </a:rPr>
              <a:t>cherrie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toplamda kaç hediye almıştır? </a:t>
            </a:r>
            <a:b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</a:br>
            <a:r>
              <a:rPr lang="tr-TR" sz="1500" b="1" dirty="0">
                <a:solidFill>
                  <a:srgbClr val="000000"/>
                </a:solidFill>
              </a:rPr>
              <a:t>Cevap:  </a:t>
            </a:r>
            <a:r>
              <a:rPr lang="tr-TR" sz="1500" err="1">
                <a:solidFill>
                  <a:srgbClr val="000000"/>
                </a:solidFill>
                <a:ea typeface="+mj-lt"/>
                <a:cs typeface="+mj-lt"/>
              </a:rPr>
              <a:t>cherrie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toplamda 24 hediye almıştır. hediyeleri şu şekilde hesaplayabiliriz: - ilk 2 arkadaşı için: 2 x 5 = 10 hediye - diğer 3 arkadaşı için: 3 x 2 = 6 hediye - ekstra olarak: 10 hediye toplam: 10 + 6 + 10 = 24 hediye</a:t>
            </a:r>
          </a:p>
        </p:txBody>
      </p:sp>
      <p:pic>
        <p:nvPicPr>
          <p:cNvPr id="5" name="İçerik Yer Tutucusu 4" descr="harita, diyagram, metin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C5D026DD-16AB-AC94-1BE0-08FA649DA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1421834"/>
            <a:ext cx="8229600" cy="5436825"/>
          </a:xfrm>
        </p:spPr>
      </p:pic>
    </p:spTree>
    <p:extLst>
      <p:ext uri="{BB962C8B-B14F-4D97-AF65-F5344CB8AC3E}">
        <p14:creationId xmlns:p14="http://schemas.microsoft.com/office/powerpoint/2010/main" val="3728626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şlık 1">
            <a:extLst>
              <a:ext uri="{FF2B5EF4-FFF2-40B4-BE49-F238E27FC236}">
                <a16:creationId xmlns:a16="http://schemas.microsoft.com/office/drawing/2014/main" id="{6B93D8C7-5E79-01CA-2F11-4C289E8873E1}"/>
              </a:ext>
            </a:extLst>
          </p:cNvPr>
          <p:cNvSpPr txBox="1">
            <a:spLocks/>
          </p:cNvSpPr>
          <p:nvPr/>
        </p:nvSpPr>
        <p:spPr>
          <a:xfrm>
            <a:off x="4482" y="-24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1500" b="1" dirty="0"/>
              <a:t>Soru:</a:t>
            </a:r>
            <a:r>
              <a:rPr lang="tr-TR" sz="1500" dirty="0"/>
              <a:t> </a:t>
            </a:r>
            <a:r>
              <a:rPr lang="tr-TR" sz="1500" dirty="0" err="1">
                <a:solidFill>
                  <a:srgbClr val="000000"/>
                </a:solidFill>
                <a:ea typeface="+mj-lt"/>
                <a:cs typeface="+mj-lt"/>
              </a:rPr>
              <a:t>emma'nın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banka hesabında 100 dolar vardır. haftanın her günü 8 dolar harcıyor. haftanın sonunda bankaya gidiyor ve hesabının ona verebileceği kadar 5 dolarlık banknot istiyor. geri kalanını hesapta bırakıyor. hesapta kaç dolar kalmıştır? </a:t>
            </a:r>
            <a:endParaRPr lang="tr-TR" sz="1500" dirty="0">
              <a:ea typeface="+mj-lt"/>
              <a:cs typeface="+mj-lt"/>
            </a:endParaRPr>
          </a:p>
          <a:p>
            <a:r>
              <a:rPr lang="tr-TR" sz="1500" b="1" dirty="0">
                <a:solidFill>
                  <a:srgbClr val="000000"/>
                </a:solidFill>
                <a:ea typeface="+mj-lt"/>
                <a:cs typeface="+mj-lt"/>
              </a:rPr>
              <a:t>Cevap</a:t>
            </a:r>
            <a:r>
              <a:rPr lang="tr-TR" sz="1500" b="1" dirty="0">
                <a:solidFill>
                  <a:srgbClr val="000000"/>
                </a:solidFill>
              </a:rPr>
              <a:t>:  </a:t>
            </a:r>
            <a:r>
              <a:rPr lang="tr-TR" sz="1500" dirty="0" err="1">
                <a:solidFill>
                  <a:srgbClr val="000000"/>
                </a:solidFill>
                <a:ea typeface="+mj-lt"/>
                <a:cs typeface="+mj-lt"/>
              </a:rPr>
              <a:t>emma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haftanın her günü 8 dolar harcıyor; bu, haftada toplam 7 gün × 8 dolar/gün = 56 dolar harcanması demektir. haftanın başında hesabında 100 dolar vardı. 56 dolar harcadıktan sonra, hesabında 100 dolar - 56 dolar = 44 dolar kalır. 5 dolarlık banknot olarak alabildiği maksimum tutar 44 dolar ÷ 5 dolar = 8 banknot × 5 dolar = 40 dolar eder. bu durumda hesabında 44 dolar - 40 dolar = 4 dolar kalır.</a:t>
            </a:r>
            <a:endParaRPr lang="tr-TR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pic>
        <p:nvPicPr>
          <p:cNvPr id="5" name="İçerik Yer Tutucusu 4" descr="diyagram, metin, harita, origami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9DD8B4B4-F780-FD55-7C30-21D30C8B7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1421647"/>
            <a:ext cx="8229600" cy="5437200"/>
          </a:xfrm>
        </p:spPr>
      </p:pic>
    </p:spTree>
    <p:extLst>
      <p:ext uri="{BB962C8B-B14F-4D97-AF65-F5344CB8AC3E}">
        <p14:creationId xmlns:p14="http://schemas.microsoft.com/office/powerpoint/2010/main" val="2413645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A76324-2BFB-79F8-D904-A443E0962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şlık 1">
            <a:extLst>
              <a:ext uri="{FF2B5EF4-FFF2-40B4-BE49-F238E27FC236}">
                <a16:creationId xmlns:a16="http://schemas.microsoft.com/office/drawing/2014/main" id="{8EED3885-5819-B83D-FA9A-9BC57318C413}"/>
              </a:ext>
            </a:extLst>
          </p:cNvPr>
          <p:cNvSpPr txBox="1">
            <a:spLocks/>
          </p:cNvSpPr>
          <p:nvPr/>
        </p:nvSpPr>
        <p:spPr>
          <a:xfrm>
            <a:off x="4482" y="-24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1500" b="1" dirty="0"/>
              <a:t>Soru:</a:t>
            </a:r>
            <a:r>
              <a:rPr lang="tr-TR" sz="1500" dirty="0"/>
              <a:t> 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bir fırıncının teşhirde 10 </a:t>
            </a:r>
            <a:r>
              <a:rPr lang="tr-TR" sz="1500" dirty="0" err="1">
                <a:solidFill>
                  <a:srgbClr val="000000"/>
                </a:solidFill>
                <a:ea typeface="+mj-lt"/>
                <a:cs typeface="+mj-lt"/>
              </a:rPr>
              <a:t>cheesecake'i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, buzdolabında ise 15 </a:t>
            </a:r>
            <a:r>
              <a:rPr lang="tr-TR" sz="1500" dirty="0" err="1">
                <a:solidFill>
                  <a:srgbClr val="000000"/>
                </a:solidFill>
                <a:ea typeface="+mj-lt"/>
                <a:cs typeface="+mj-lt"/>
              </a:rPr>
              <a:t>cheesecake'i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daha vardır. fırıncı teşhirdeki 7 </a:t>
            </a:r>
            <a:r>
              <a:rPr lang="tr-TR" sz="1500" dirty="0" err="1">
                <a:solidFill>
                  <a:srgbClr val="000000"/>
                </a:solidFill>
                <a:ea typeface="+mj-lt"/>
                <a:cs typeface="+mj-lt"/>
              </a:rPr>
              <a:t>cheesecake'i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sattıysa, satılacak kaç cheesecake daha kalmıştır? </a:t>
            </a:r>
            <a:endParaRPr lang="tr-TR" sz="1500" dirty="0">
              <a:ea typeface="+mj-lt"/>
              <a:cs typeface="+mj-lt"/>
            </a:endParaRPr>
          </a:p>
          <a:p>
            <a:r>
              <a:rPr lang="tr-TR" sz="1500" b="1" dirty="0">
                <a:solidFill>
                  <a:srgbClr val="000000"/>
                </a:solidFill>
                <a:ea typeface="+mj-lt"/>
                <a:cs typeface="+mj-lt"/>
              </a:rPr>
              <a:t>Cevap</a:t>
            </a:r>
            <a:r>
              <a:rPr lang="tr-TR" sz="1500" b="1" dirty="0">
                <a:solidFill>
                  <a:srgbClr val="000000"/>
                </a:solidFill>
              </a:rPr>
              <a:t>:  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teşhirde 3 cheesecake (10 - 7) ve buzdolabında 15 cheesecake duruyor. toplamda (3 + 15) 18 cheesecake satılmayı bekliyor.</a:t>
            </a:r>
            <a:endParaRPr lang="tr-TR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pic>
        <p:nvPicPr>
          <p:cNvPr id="4" name="İçerik Yer Tutucusu 3" descr="metin, diyagram, harita, çizgi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6431469C-0B6F-B59B-6D77-29FBBB65E1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1421738"/>
            <a:ext cx="8229600" cy="5437017"/>
          </a:xfrm>
        </p:spPr>
      </p:pic>
    </p:spTree>
    <p:extLst>
      <p:ext uri="{BB962C8B-B14F-4D97-AF65-F5344CB8AC3E}">
        <p14:creationId xmlns:p14="http://schemas.microsoft.com/office/powerpoint/2010/main" val="1646717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84FBB-B673-9B51-815C-FA3D414E2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aşlık 1">
            <a:extLst>
              <a:ext uri="{FF2B5EF4-FFF2-40B4-BE49-F238E27FC236}">
                <a16:creationId xmlns:a16="http://schemas.microsoft.com/office/drawing/2014/main" id="{540A9E31-270E-9EB9-1D64-3A09629EF21D}"/>
              </a:ext>
            </a:extLst>
          </p:cNvPr>
          <p:cNvSpPr txBox="1">
            <a:spLocks/>
          </p:cNvSpPr>
          <p:nvPr/>
        </p:nvSpPr>
        <p:spPr>
          <a:xfrm>
            <a:off x="4482" y="-24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1500" b="1" dirty="0"/>
              <a:t>Soru:</a:t>
            </a:r>
            <a:r>
              <a:rPr lang="tr-TR" sz="1500" dirty="0"/>
              <a:t> 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sekiz sinema bileti bir futbol maçı biletinin 2 katına mal oluyorsa ve her bir sinema bileti 30 dolardan satılıyorsa, </a:t>
            </a:r>
            <a:r>
              <a:rPr lang="tr-TR" sz="1500" dirty="0" err="1">
                <a:solidFill>
                  <a:srgbClr val="000000"/>
                </a:solidFill>
                <a:ea typeface="+mj-lt"/>
                <a:cs typeface="+mj-lt"/>
              </a:rPr>
              <a:t>chandler'ın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sekiz sinema bileti ve beş futbol maçı bileti alması durumunda ödeyeceği toplam parayı hesaplayın. </a:t>
            </a:r>
            <a:endParaRPr lang="tr-TR" sz="1500" dirty="0">
              <a:ea typeface="+mj-lt"/>
              <a:cs typeface="+mj-lt"/>
            </a:endParaRPr>
          </a:p>
          <a:p>
            <a:r>
              <a:rPr lang="tr-TR" sz="1500" b="1" dirty="0">
                <a:solidFill>
                  <a:srgbClr val="000000"/>
                </a:solidFill>
                <a:ea typeface="+mj-lt"/>
                <a:cs typeface="+mj-lt"/>
              </a:rPr>
              <a:t>Cevap</a:t>
            </a:r>
            <a:r>
              <a:rPr lang="tr-TR" sz="1500" b="1" dirty="0">
                <a:solidFill>
                  <a:srgbClr val="000000"/>
                </a:solidFill>
              </a:rPr>
              <a:t>: 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her bir sinema bileti 30 dolardan satılıyorsa, sekiz sinema bileti toplam: 8 * 30 = 240 dolar eder. sekiz sinema bileti bir futbol maçı biletinin 2 katı olduğuna göre, bir futbol maçı biletinin fiyatı: 240 </a:t>
            </a:r>
            <a:r>
              <a:rPr lang="tr-TR" sz="1500" dirty="0">
                <a:ea typeface="+mj-lt"/>
                <a:cs typeface="+mj-lt"/>
              </a:rPr>
              <a:t>/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2 = 120 dolar olur. </a:t>
            </a:r>
            <a:r>
              <a:rPr lang="tr-TR" sz="1500" dirty="0" err="1">
                <a:solidFill>
                  <a:srgbClr val="000000"/>
                </a:solidFill>
                <a:ea typeface="+mj-lt"/>
                <a:cs typeface="+mj-lt"/>
              </a:rPr>
              <a:t>chandler'ın</a:t>
            </a:r>
            <a:r>
              <a:rPr lang="tr-TR" sz="1500" dirty="0">
                <a:solidFill>
                  <a:srgbClr val="000000"/>
                </a:solidFill>
                <a:ea typeface="+mj-lt"/>
                <a:cs typeface="+mj-lt"/>
              </a:rPr>
              <a:t> sekiz sinema bileti ve beş futbol maçı bileti alması durumunda toplam maliyet: 240 + (5 * 120) = 240 + 600 = 840 dolar olur.</a:t>
            </a:r>
            <a:endParaRPr lang="tr-TR" dirty="0">
              <a:solidFill>
                <a:srgbClr val="000000"/>
              </a:solidFill>
              <a:ea typeface="+mj-lt"/>
              <a:cs typeface="+mj-lt"/>
            </a:endParaRPr>
          </a:p>
        </p:txBody>
      </p:sp>
      <p:pic>
        <p:nvPicPr>
          <p:cNvPr id="4" name="İçerik Yer Tutucusu 3" descr="diyagram, metin, harita, origami içeren bir resim&#10;&#10;Yapay zeka tarafından oluşturulan içerik yanlış olabilir.">
            <a:extLst>
              <a:ext uri="{FF2B5EF4-FFF2-40B4-BE49-F238E27FC236}">
                <a16:creationId xmlns:a16="http://schemas.microsoft.com/office/drawing/2014/main" id="{F85F0BEB-7207-59BE-DFFA-CEE5D7996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1421930"/>
            <a:ext cx="8229600" cy="5436632"/>
          </a:xfrm>
        </p:spPr>
      </p:pic>
    </p:spTree>
    <p:extLst>
      <p:ext uri="{BB962C8B-B14F-4D97-AF65-F5344CB8AC3E}">
        <p14:creationId xmlns:p14="http://schemas.microsoft.com/office/powerpoint/2010/main" val="3164395333"/>
      </p:ext>
    </p:extLst>
  </p:cSld>
  <p:clrMapOvr>
    <a:masterClrMapping/>
  </p:clrMapOvr>
</p:sld>
</file>

<file path=ppt/theme/theme1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is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Geniş ekran</PresentationFormat>
  <Paragraphs>0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8</vt:i4>
      </vt:variant>
    </vt:vector>
  </HeadingPairs>
  <TitlesOfParts>
    <vt:vector size="9" baseType="lpstr">
      <vt:lpstr>Ofis Teması</vt:lpstr>
      <vt:lpstr>Hesaplamalı Anlambilim Dersi 1.Ödevi</vt:lpstr>
      <vt:lpstr>Ödevde Kullanılan Modeller</vt:lpstr>
      <vt:lpstr>PowerPoint Sunusu</vt:lpstr>
      <vt:lpstr>PowerPoint Sunusu</vt:lpstr>
      <vt:lpstr>Soru: cherrie 5 arkadaşı için noel hediyesi almak istiyor. arkadaşlarından 2'si 5 hediye isterken diğer 3 arkadaşı da kendileri için 2 hediye ister. cherrie devam eder ve onları satın alır ve rastgele 10 hediye daha alarak onları daha da şaşırtmaya karar verir. cherrie toplamda kaç hediye almıştır?  Cevap:  cherrie toplamda 24 hediye almıştır. hediyeleri şu şekilde hesaplayabiliriz: - ilk 2 arkadaşı için: 2 x 5 = 10 hediye - diğer 3 arkadaşı için: 3 x 2 = 6 hediye - ekstra olarak: 10 hediye toplam: 10 + 6 + 10 = 24 hediye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197</cp:revision>
  <dcterms:created xsi:type="dcterms:W3CDTF">2025-03-19T09:42:46Z</dcterms:created>
  <dcterms:modified xsi:type="dcterms:W3CDTF">2025-03-19T11:41:37Z</dcterms:modified>
</cp:coreProperties>
</file>

<file path=docProps/thumbnail.jpeg>
</file>